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5/chart17.xml" ContentType="application/vnd.openxmlformats-officedocument.drawingml.chart+xml"/>
  <Override PartName="/ppt/charts/slide_26/chart18.xml" ContentType="application/vnd.openxmlformats-officedocument.drawingml.chart+xml"/>
  <Override PartName="/ppt/charts/slide_27/chart19.xml" ContentType="application/vnd.openxmlformats-officedocument.drawingml.chart+xml"/>
  <Override PartName="/ppt/charts/slide_28/chart20.xml" ContentType="application/vnd.openxmlformats-officedocument.drawingml.chart+xml"/>
  <Override PartName="/ppt/charts/slide_29/chart21.xml" ContentType="application/vnd.openxmlformats-officedocument.drawingml.chart+xml"/>
  <Override PartName="/ppt/charts/slide_30/chart22.xml" ContentType="application/vnd.openxmlformats-officedocument.drawingml.chart+xml"/>
  <Override PartName="/ppt/charts/slide_31/chart23.xml" ContentType="application/vnd.openxmlformats-officedocument.drawingml.chart+xml"/>
  <Override PartName="/ppt/charts/slide_32/chart24.xml" ContentType="application/vnd.openxmlformats-officedocument.drawingml.chart+xml"/>
  <Override PartName="/ppt/charts/slide_33/chart25.xml" ContentType="application/vnd.openxmlformats-officedocument.drawingml.chart+xml"/>
  <Override PartName="/ppt/charts/slide_34/chart26.xml" ContentType="application/vnd.openxmlformats-officedocument.drawingml.chart+xml"/>
  <Override PartName="/ppt/charts/slide_37/chart1.xml" ContentType="application/vnd.openxmlformats-officedocument.drawingml.chart+xml"/>
  <Override PartName="/ppt/charts/slide_38/chart2.xml" ContentType="application/vnd.openxmlformats-officedocument.drawingml.chart+xml"/>
  <Override PartName="/ppt/drawings/slide_38/drawing1.xml" ContentType="application/vnd.openxmlformats-officedocument.drawingml.chartshapes+xml"/>
  <Override PartName="/ppt/charts/slide_39/chart3.xml" ContentType="application/vnd.openxmlformats-officedocument.drawingml.chart+xml"/>
  <Override PartName="/ppt/charts/slide_40/chart4.xml" ContentType="application/vnd.openxmlformats-officedocument.drawingml.chart+xml"/>
  <Override PartName="/ppt/charts/slide_41/chart5.xml" ContentType="application/vnd.openxmlformats-officedocument.drawingml.chart+xml"/>
  <Override PartName="/ppt/charts/slide_43/chart6.xml" ContentType="application/vnd.openxmlformats-officedocument.drawingml.chart+xml"/>
  <Override PartName="/ppt/charts/slide_45/chart7.xml" ContentType="application/vnd.openxmlformats-officedocument.drawingml.chart+xml"/>
  <Override PartName="/ppt/charts/slide_49/chart1.xml" ContentType="application/vnd.openxmlformats-officedocument.drawingml.chart+xml"/>
  <Override PartName="/ppt/charts/slide_50/chart2.xml" ContentType="application/vnd.openxmlformats-officedocument.drawingml.chart+xml"/>
  <Override PartName="/ppt/charts/slide_51/chart3.xml" ContentType="application/vnd.openxmlformats-officedocument.drawingml.chart+xml"/>
  <Override PartName="/ppt/theme/slide_52/themeOverride1.xml" ContentType="application/vnd.openxmlformats-officedocument.themeOverride+xml"/>
  <Override PartName="/ppt/charts/slide_52/chart4.xml" ContentType="application/vnd.openxmlformats-officedocument.drawingml.chart+xml"/>
  <Override PartName="/ppt/theme/slide_53/themeOverride2.xml" ContentType="application/vnd.openxmlformats-officedocument.themeOverride+xml"/>
  <Override PartName="/ppt/charts/slide_53/chart5.xml" ContentType="application/vnd.openxmlformats-officedocument.drawingml.chart+xml"/>
  <Override PartName="/ppt/theme/slide_54/themeOverride3.xml" ContentType="application/vnd.openxmlformats-officedocument.themeOverride+xml"/>
  <Override PartName="/ppt/charts/slide_54/chart6.xml" ContentType="application/vnd.openxmlformats-officedocument.drawingml.chart+xml"/>
  <Override PartName="/ppt/theme/slide_55/themeOverride4.xml" ContentType="application/vnd.openxmlformats-officedocument.themeOverride+xml"/>
  <Override PartName="/ppt/charts/slide_55/chart7.xml" ContentType="application/vnd.openxmlformats-officedocument.drawingml.chart+xml"/>
  <Override PartName="/ppt/theme/slide_56/themeOverride5.xml" ContentType="application/vnd.openxmlformats-officedocument.themeOverride+xml"/>
  <Override PartName="/ppt/charts/slide_56/chart8.xml" ContentType="application/vnd.openxmlformats-officedocument.drawingml.chart+xml"/>
  <Override PartName="/ppt/theme/slide_57/themeOverride6.xml" ContentType="application/vnd.openxmlformats-officedocument.themeOverride+xml"/>
  <Override PartName="/ppt/charts/slide_57/chart9.xml" ContentType="application/vnd.openxmlformats-officedocument.drawingml.chart+xml"/>
  <Override PartName="/ppt/theme/slide_58/themeOverride7.xml" ContentType="application/vnd.openxmlformats-officedocument.themeOverride+xml"/>
  <Override PartName="/ppt/charts/slide_58/chart10.xml" ContentType="application/vnd.openxmlformats-officedocument.drawingml.chart+xml"/>
  <Override PartName="/ppt/theme/slide_59/themeOverride8.xml" ContentType="application/vnd.openxmlformats-officedocument.themeOverride+xml"/>
  <Override PartName="/ppt/charts/slide_59/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Lst>
  <p:notesMasterIdLst>
    <p:notesMasterId r:id="rId2"/>
  </p:notesMasterIdLst>
  <p:sldIdLst>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
<Relationship Id="rId2" Type="http://schemas.openxmlformats.org/officeDocument/2006/relationships/notesMaster" Target="notesMasters/notesMaster1.xml"/>
<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
  <Relationship Id="rId66" Type="http://schemas.openxmlformats.org/officeDocument/2006/relationships/presProps" Target="presProps.xml"/>
  <Relationship Id="rId67" Type="http://schemas.openxmlformats.org/officeDocument/2006/relationships/viewProps" Target="viewProps.xml"/>
  <Relationship Id="rId68" Type="http://schemas.openxmlformats.org/officeDocument/2006/relationships/theme" Target="theme/theme1.xml"/>
  <Relationship Id="rId69" Type="http://schemas.openxmlformats.org/officeDocument/2006/relationships/tableStyles" Target="tableStyles.xml"/>
  <Relationship Id="rId70" Type="http://schemas.openxmlformats.org/officeDocument/2006/relationships/customXmll+xml" Target="../customXml/item1.xml"/>
  <Relationship Id="rId71" Type="http://schemas.openxmlformats.org/officeDocument/2006/relationships/customXml+xml" Target="../customXml/item2.xml"/>
  <Relationship Id="rId72" Type="http://schemas.openxmlformats.org/officeDocument/2006/relationships/customXml+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2" Type="http://schemas.openxmlformats.org/officeDocument/2006/relationships/chartUserShapes" Target="../../drawings/slide_38/drawing1.xml"/><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1" Type="http://schemas.openxmlformats.org/officeDocument/2006/relationships/package" Target="../../embeddings/slide_40/Microsoft_Office_Excel_Worksheet4.xlsx"/></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41/_rels/chart5.xml.rels><?xml version="1.0" encoding="UTF-8" standalone="yes"?>
<Relationships xmlns="http://schemas.openxmlformats.org/package/2006/relationships"><Relationship Id="rId1" Type="http://schemas.openxmlformats.org/officeDocument/2006/relationships/package" Target="../../embeddings/slide_41/Microsoft_Office_Excel_Worksheet5.xlsx"/></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3/_rels/chart6.xml.rels><?xml version="1.0" encoding="UTF-8" standalone="yes"?>
<Relationships xmlns="http://schemas.openxmlformats.org/package/2006/relationships"><Relationship Id="rId1" Type="http://schemas.openxmlformats.org/officeDocument/2006/relationships/package" Target="../../embeddings/slide_43/Microsoft_Office_Excel_Worksheet6.xlsx"/></Relationships>
</file>

<file path=ppt/charts/slide_4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5/_rels/chart7.xml.rels><?xml version="1.0" encoding="UTF-8" standalone="yes"?>
<Relationships xmlns="http://schemas.openxmlformats.org/package/2006/relationships"><Relationship Id="rId1" Type="http://schemas.openxmlformats.org/officeDocument/2006/relationships/package" Target="../../embeddings/slide_45/Microsoft_Office_Excel_Worksheet7.xlsx"/></Relationships>
</file>

<file path=ppt/charts/slide_4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9/_rels/chart1.xml.rels><?xml version="1.0" encoding="UTF-8" standalone="yes"?>
<Relationships xmlns="http://schemas.openxmlformats.org/package/2006/relationships"><Relationship Id="rId1" Type="http://schemas.openxmlformats.org/officeDocument/2006/relationships/package" Target="../../embeddings/slide_49/Microsoft_Office_Excel_Worksheet1.xlsx"/></Relationships>
</file>

<file path=ppt/charts/slide_4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xml.rels><?xml version="1.0" encoding="UTF-8" standalone="yes"?>
<Relationships xmlns="http://schemas.openxmlformats.org/package/2006/relationships"><Relationship Id="rId1" Type="http://schemas.openxmlformats.org/officeDocument/2006/relationships/package" Target="../../embeddings/slide_50/Microsoft_Office_Excel_Worksheet2.xlsx"/></Relationships>
</file>

<file path=ppt/charts/slide_5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3.xml.rels><?xml version="1.0" encoding="UTF-8" standalone="yes"?>
<Relationships xmlns="http://schemas.openxmlformats.org/package/2006/relationships"><Relationship Id="rId1" Type="http://schemas.openxmlformats.org/officeDocument/2006/relationships/package" Target="../../embeddings/slide_51/Microsoft_Office_Excel_Worksheet3.xlsx"/></Relationships>
</file>

<file path=ppt/charts/slide_5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4.xml.rels><?xml version="1.0" encoding="UTF-8" standalone="yes"?>
<Relationships xmlns="http://schemas.openxmlformats.org/package/2006/relationships"><Relationship Id="rId2" Type="http://schemas.openxmlformats.org/officeDocument/2006/relationships/package" Target="../../embeddings/slide_52/Microsoft_Office_Excel_Worksheet4.xlsx"/><Relationship Id="rId1" Type="http://schemas.openxmlformats.org/officeDocument/2006/relationships/themeOverride" Target="../../theme/slide_52/themeOverride1.xml"/></Relationships>
</file>

<file path=ppt/charts/slide_5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3/_rels/chart5.xml.rels><?xml version="1.0" encoding="UTF-8" standalone="yes"?>
<Relationships xmlns="http://schemas.openxmlformats.org/package/2006/relationships"><Relationship Id="rId2" Type="http://schemas.openxmlformats.org/officeDocument/2006/relationships/package" Target="../../embeddings/slide_53/Microsoft_Office_Excel_Worksheet5.xlsx"/><Relationship Id="rId1" Type="http://schemas.openxmlformats.org/officeDocument/2006/relationships/themeOverride" Target="../../theme/slide_53/themeOverride2.xml"/></Relationships>
</file>

<file path=ppt/charts/slide_5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4/_rels/chart6.xml.rels><?xml version="1.0" encoding="UTF-8" standalone="yes"?>
<Relationships xmlns="http://schemas.openxmlformats.org/package/2006/relationships"><Relationship Id="rId2" Type="http://schemas.openxmlformats.org/officeDocument/2006/relationships/package" Target="../../embeddings/slide_54/Microsoft_Office_Excel_Worksheet6.xlsx"/><Relationship Id="rId1" Type="http://schemas.openxmlformats.org/officeDocument/2006/relationships/themeOverride" Target="../../theme/slide_54/themeOverride3.xml"/></Relationships>
</file>

<file path=ppt/charts/slide_5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5/_rels/chart7.xml.rels><?xml version="1.0" encoding="UTF-8" standalone="yes"?>
<Relationships xmlns="http://schemas.openxmlformats.org/package/2006/relationships"><Relationship Id="rId2" Type="http://schemas.openxmlformats.org/officeDocument/2006/relationships/package" Target="../../embeddings/slide_55/Microsoft_Office_Excel_Worksheet7.xlsx"/><Relationship Id="rId1" Type="http://schemas.openxmlformats.org/officeDocument/2006/relationships/themeOverride" Target="../../theme/slide_55/themeOverride4.xml"/></Relationships>
</file>

<file path=ppt/charts/slide_5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6/_rels/chart8.xml.rels><?xml version="1.0" encoding="UTF-8" standalone="yes"?>
<Relationships xmlns="http://schemas.openxmlformats.org/package/2006/relationships"><Relationship Id="rId2" Type="http://schemas.openxmlformats.org/officeDocument/2006/relationships/package" Target="../../embeddings/slide_56/Microsoft_Office_Excel_Worksheet8.xlsx"/><Relationship Id="rId1" Type="http://schemas.openxmlformats.org/officeDocument/2006/relationships/themeOverride" Target="../../theme/slide_56/themeOverride5.xml"/></Relationships>
</file>

<file path=ppt/charts/slide_5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7/_rels/chart9.xml.rels><?xml version="1.0" encoding="UTF-8" standalone="yes"?>
<Relationships xmlns="http://schemas.openxmlformats.org/package/2006/relationships"><Relationship Id="rId2" Type="http://schemas.openxmlformats.org/officeDocument/2006/relationships/package" Target="../../embeddings/slide_57/Microsoft_Office_Excel_Worksheet9.xlsx"/><Relationship Id="rId1" Type="http://schemas.openxmlformats.org/officeDocument/2006/relationships/themeOverride" Target="../../theme/slide_57/themeOverride6.xml"/></Relationships>
</file>

<file path=ppt/charts/slide_5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8/_rels/chart10.xml.rels><?xml version="1.0" encoding="UTF-8" standalone="yes"?>
<Relationships xmlns="http://schemas.openxmlformats.org/package/2006/relationships"><Relationship Id="rId2" Type="http://schemas.openxmlformats.org/officeDocument/2006/relationships/package" Target="../../embeddings/slide_58/Microsoft_Office_Excel_Worksheet10.xlsx"/><Relationship Id="rId1" Type="http://schemas.openxmlformats.org/officeDocument/2006/relationships/themeOverride" Target="../../theme/slide_58/themeOverride7.xml"/></Relationships>
</file>

<file path=ppt/charts/slide_5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9/_rels/chart11.xml.rels><?xml version="1.0" encoding="UTF-8" standalone="yes"?>
<Relationships xmlns="http://schemas.openxmlformats.org/package/2006/relationships"><Relationship Id="rId2" Type="http://schemas.openxmlformats.org/officeDocument/2006/relationships/package" Target="../../embeddings/slide_59/Microsoft_Office_Excel_Worksheet11.xlsx"/><Relationship Id="rId1" Type="http://schemas.openxmlformats.org/officeDocument/2006/relationships/themeOverride" Target="../../theme/slide_59/themeOverride8.xml"/></Relationships>
</file>

<file path=ppt/charts/slide_5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2" Type="http://schemas.openxmlformats.org/officeDocument/2006/relationships/image" Target="../media/layout_106/image1.png"/>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2" Type="http://schemas.openxmlformats.org/officeDocument/2006/relationships/image" Target="../media/layout_107/image1.png"/>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2" Type="http://schemas.openxmlformats.org/officeDocument/2006/relationships/image" Target="../media/layout_109/image1.png"/>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1.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2" Type="http://schemas.openxmlformats.org/officeDocument/2006/relationships/image" Target="../media/layout_113/image2.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1.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2" Type="http://schemas.openxmlformats.org/officeDocument/2006/relationships/image" Target="../media/layout_119/image2.png"/>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2.png"/>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2" Type="http://schemas.openxmlformats.org/officeDocument/2006/relationships/image" Target="../media/layout_120/image2.png"/>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
  <Relationship Id="rId2" Type="http://schemas.openxmlformats.org/officeDocument/2006/relationships/image" Target="../media/layout_123/image3.pn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layout_13/image1.png"/>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2.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2" Type="http://schemas.openxmlformats.org/officeDocument/2006/relationships/image" Target="../media/layout_31/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1.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1.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1.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4.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2" Type="http://schemas.openxmlformats.org/officeDocument/2006/relationships/image" Target="../media/layout_55/image2.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1.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2.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2" Type="http://schemas.openxmlformats.org/officeDocument/2006/relationships/image" Target="../media/layout_66/image3.png"/>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3.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2" Type="http://schemas.openxmlformats.org/officeDocument/2006/relationships/image" Target="../media/layout_76/image1.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2.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4.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2" Type="http://schemas.openxmlformats.org/officeDocument/2006/relationships/image" Target="../media/layout_87/image2.png"/>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2.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2" Type="http://schemas.openxmlformats.org/officeDocument/2006/relationships/image" Target="../media/layout_93/image4.png"/>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
  <Relationship Id="rId2" Type="http://schemas.openxmlformats.org/officeDocument/2006/relationships/image" Target="../media/layout_96/image1.png"/>
  <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67" Type="http://schemas.openxmlformats.org/officeDocument/2006/relationships/slideLayout" Target="../slideLayouts/slideLayout67.xml"/>
  
 
<Relationship Id="rId68"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68" Type="http://schemas.openxmlformats.org/officeDocument/2006/relationships/image" Target="../media/master_5/image1.png" />
 
<Relationship Id="rId95"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6" Type="http://schemas.openxmlformats.org/officeDocument/2006/relationships/slideLayout" Target="../slideLayouts/slideLayout96.xml"/>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123" Type="http://schemas.openxmlformats.org/officeDocument/2006/relationships/slideLayout" Target="../slideLayouts/slideLayout123.xml"/>
  
 
<Relationship Id="rId124"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 r:id="rId6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6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96"/>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 r:id="rId123"/>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4.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4.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4.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4.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4.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4.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4.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4.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4.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4.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4.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4.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4.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
  <Relationship Id="rId2" Type="http://schemas.openxmlformats.org/officeDocument/2006/relationships/notesSlide" Target="../notesSlides/notesSlide36.xml"/>
  <Relationship Id="rId1" Type="http://schemas.openxmlformats.org/officeDocument/2006/relationships/slideLayout" Target="../slideLayouts/slideLayout57.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7.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51.xml"/>
  <Relationship Id="rId4" Type="http://schemas.openxmlformats.org/officeDocument/2006/relationships/image" Target="../media/slide_38/image2.pn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54.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51.xml"/>
  <Relationship Id="rId4" Type="http://schemas.openxmlformats.org/officeDocument/2006/relationships/image" Target="../media/slide_40/image2.pn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54.xml"/>
</Relationships>

</file>

<file path=ppt/slides/_rels/slide42.xml.rels><?xml version="1.0" encoding="UTF-8" standalone="yes"?>
<Relationships xmlns="http://schemas.openxmlformats.org/package/2006/relationships">
  <Relationship Id="rId3" Type="http://schemas.openxmlformats.org/officeDocument/2006/relationships/image" Target="../media/slide_42/image5.png"/>
  <Relationship Id="rId2" Type="http://schemas.openxmlformats.org/officeDocument/2006/relationships/notesSlide" Target="../notesSlides/notesSlide42.xml"/>
  <Relationship Id="rId1" Type="http://schemas.openxmlformats.org/officeDocument/2006/relationships/slideLayout" Target="../slideLayouts/slideLayout54.xml"/>
</Relationships>

</file>

<file path=ppt/slides/_rels/slide43.xml.rels><?xml version="1.0" encoding="UTF-8" standalone="yes"?>
<Relationships xmlns="http://schemas.openxmlformats.org/package/2006/relationships">
  <Relationship Id="rId3" Type="http://schemas.openxmlformats.org/officeDocument/2006/relationships/image" Target="../media/slide_43/image6.png"/>
  <Relationship Id="rId2" Type="http://schemas.openxmlformats.org/officeDocument/2006/relationships/notesSlide" Target="../notesSlides/notesSlide43.xml"/>
  <Relationship Id="rId1" Type="http://schemas.openxmlformats.org/officeDocument/2006/relationships/slideLayout" Target="../slideLayouts/slideLayout67.xml"/>
  <Relationship Id="rId4" Type="http://schemas.openxmlformats.org/officeDocument/2006/relationships/chart" Target="../charts/slide_43/chart6.xml"/>
</Relationships>

</file>

<file path=ppt/slides/_rels/slide44.xml.rels><?xml version="1.0" encoding="UTF-8" standalone="yes"?>
<Relationships xmlns="http://schemas.openxmlformats.org/package/2006/relationships">
  <Relationship Id="rId3" Type="http://schemas.openxmlformats.org/officeDocument/2006/relationships/image" Target="../media/slide_44/image7.png"/>
  <Relationship Id="rId2" Type="http://schemas.openxmlformats.org/officeDocument/2006/relationships/notesSlide" Target="../notesSlides/notesSlide44.xml"/>
  <Relationship Id="rId1" Type="http://schemas.openxmlformats.org/officeDocument/2006/relationships/slideLayout" Target="../slideLayouts/slideLayout67.xml"/>
  <Relationship Id="rId6" Type="http://schemas.openxmlformats.org/officeDocument/2006/relationships/image" Target="../media/slide_44/image10.png"/>
  <Relationship Id="rId5" Type="http://schemas.openxmlformats.org/officeDocument/2006/relationships/image" Target="../media/slide_44/image9.jpeg"/>
  <Relationship Id="rId4" Type="http://schemas.openxmlformats.org/officeDocument/2006/relationships/image" Target="../media/slide_44/image8.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7.xml"/>
  <Relationship Id="rId2" Type="http://schemas.openxmlformats.org/officeDocument/2006/relationships/notesSlide" Target="../notesSlides/notesSlide45.xml"/>
  <Relationship Id="rId1" Type="http://schemas.openxmlformats.org/officeDocument/2006/relationships/slideLayout" Target="../slideLayouts/slideLayout54.xml"/>
</Relationships>

</file>

<file path=ppt/slides/_rels/slide46.xml.rels><?xml version="1.0" encoding="UTF-8" standalone="yes"?>
<Relationships xmlns="http://schemas.openxmlformats.org/package/2006/relationships">
  <Relationship Id="rId3" Type="http://schemas.openxmlformats.org/officeDocument/2006/relationships/image" Target="../media/slide_46/image11.jpeg"/>
  <Relationship Id="rId2" Type="http://schemas.openxmlformats.org/officeDocument/2006/relationships/notesSlide" Target="../notesSlides/notesSlide46.xml"/>
  <Relationship Id="rId1" Type="http://schemas.openxmlformats.org/officeDocument/2006/relationships/slideLayout" Target="../slideLayouts/slideLayout50.xml"/>
  <Relationship Id="rId5" Type="http://schemas.openxmlformats.org/officeDocument/2006/relationships/image" Target="../media/slide_46/image12.emf"/>
  <Relationship Id="rId4" Type="http://schemas.openxmlformats.org/officeDocument/2006/relationships/image" Target="../media/slide_46/image1.png"/>
</Relationships>

</file>

<file path=ppt/slides/_rels/slide47.xml.rels><?xml version="1.0" encoding="UTF-8" standalone="yes"?>
<Relationships xmlns="http://schemas.openxmlformats.org/package/2006/relationships">
  <Relationship Id="rId3" Type="http://schemas.openxmlformats.org/officeDocument/2006/relationships/image" Target="../media/slide_47/image5.jpeg"/>
  <Relationship Id="rId2" Type="http://schemas.openxmlformats.org/officeDocument/2006/relationships/notesSlide" Target="../notesSlides/notesSlide47.xml"/>
  <Relationship Id="rId1" Type="http://schemas.openxmlformats.org/officeDocument/2006/relationships/slideLayout" Target="../slideLayouts/slideLayout85.xml"/>
  <Relationship Id="rId4" Type="http://schemas.openxmlformats.org/officeDocument/2006/relationships/image" Target="../media/slide_47/image6.png"/>
</Relationships>

</file>

<file path=ppt/slides/_rels/slide48.xml.rels><?xml version="1.0" encoding="UTF-8" standalone="yes"?>
<Relationships xmlns="http://schemas.openxmlformats.org/package/2006/relationships">
  <Relationship Id="rId3" Type="http://schemas.openxmlformats.org/officeDocument/2006/relationships/image" Target="../media/slide_48/image4.jpeg"/>
  <Relationship Id="rId2" Type="http://schemas.openxmlformats.org/officeDocument/2006/relationships/notesSlide" Target="../notesSlides/notesSlide48.xml"/>
  <Relationship Id="rId1" Type="http://schemas.openxmlformats.org/officeDocument/2006/relationships/slideLayout" Target="../slideLayouts/slideLayout104.xml"/>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1.xml"/>
  <Relationship Id="rId2" Type="http://schemas.openxmlformats.org/officeDocument/2006/relationships/notesSlide" Target="../notesSlides/notesSlide49.xml"/>
  <Relationship Id="rId1" Type="http://schemas.openxmlformats.org/officeDocument/2006/relationships/slideLayout" Target="../slideLayouts/slideLayout105.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 Id="rId100" Target="http://www.foo.com" Type="http://schemas.openxmlformats.org/officeDocument/2006/relationships/hyperlink" TargetMode="Externa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xml"/>
  <Relationship Id="rId2" Type="http://schemas.openxmlformats.org/officeDocument/2006/relationships/notesSlide" Target="../notesSlides/notesSlide50.xml"/>
  <Relationship Id="rId1" Type="http://schemas.openxmlformats.org/officeDocument/2006/relationships/slideLayout" Target="../slideLayouts/slideLayout101.xml"/>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3.xml"/>
  <Relationship Id="rId2" Type="http://schemas.openxmlformats.org/officeDocument/2006/relationships/notesSlide" Target="../notesSlides/notesSlide51.xml"/>
  <Relationship Id="rId1" Type="http://schemas.openxmlformats.org/officeDocument/2006/relationships/slideLayout" Target="../slideLayouts/slideLayout105.xml"/>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4.xml"/>
  <Relationship Id="rId2" Type="http://schemas.openxmlformats.org/officeDocument/2006/relationships/notesSlide" Target="../notesSlides/notesSlide52.xml"/>
  <Relationship Id="rId1" Type="http://schemas.openxmlformats.org/officeDocument/2006/relationships/slideLayout" Target="../slideLayouts/slideLayout101.xml"/>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5.xml"/>
  <Relationship Id="rId2" Type="http://schemas.openxmlformats.org/officeDocument/2006/relationships/notesSlide" Target="../notesSlides/notesSlide53.xml"/>
  <Relationship Id="rId1" Type="http://schemas.openxmlformats.org/officeDocument/2006/relationships/slideLayout" Target="../slideLayouts/slideLayout101.xml"/>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6.xml"/>
  <Relationship Id="rId2" Type="http://schemas.openxmlformats.org/officeDocument/2006/relationships/notesSlide" Target="../notesSlides/notesSlide54.xml"/>
  <Relationship Id="rId1" Type="http://schemas.openxmlformats.org/officeDocument/2006/relationships/slideLayout" Target="../slideLayouts/slideLayout101.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7.xml"/>
  <Relationship Id="rId2" Type="http://schemas.openxmlformats.org/officeDocument/2006/relationships/notesSlide" Target="../notesSlides/notesSlide55.xml"/>
  <Relationship Id="rId1" Type="http://schemas.openxmlformats.org/officeDocument/2006/relationships/slideLayout" Target="../slideLayouts/slideLayout101.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8.xml"/>
  <Relationship Id="rId2" Type="http://schemas.openxmlformats.org/officeDocument/2006/relationships/notesSlide" Target="../notesSlides/notesSlide56.xml"/>
  <Relationship Id="rId1" Type="http://schemas.openxmlformats.org/officeDocument/2006/relationships/slideLayout" Target="../slideLayouts/slideLayout10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9.xml"/>
  <Relationship Id="rId2" Type="http://schemas.openxmlformats.org/officeDocument/2006/relationships/notesSlide" Target="../notesSlides/notesSlide57.xml"/>
  <Relationship Id="rId1" Type="http://schemas.openxmlformats.org/officeDocument/2006/relationships/slideLayout" Target="../slideLayouts/slideLayout101.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10.xml"/>
  <Relationship Id="rId2" Type="http://schemas.openxmlformats.org/officeDocument/2006/relationships/notesSlide" Target="../notesSlides/notesSlide58.xml"/>
  <Relationship Id="rId1" Type="http://schemas.openxmlformats.org/officeDocument/2006/relationships/slideLayout" Target="../slideLayouts/slideLayout101.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11.xml"/>
  <Relationship Id="rId2" Type="http://schemas.openxmlformats.org/officeDocument/2006/relationships/notesSlide" Target="../notesSlides/notesSlide59.xml"/>
  <Relationship Id="rId1" Type="http://schemas.openxmlformats.org/officeDocument/2006/relationships/slideLayout" Target="../slideLayouts/slideLayout10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t>Sum expectantes. Ego hodie expectantes. Expectantes, et misit unum de pueris Gus interficere. Et suus vos. Nescio quis, qui est bonus usus liberi ad Isai?</a:t>
            </a:r>
          </a:p>
          <a:p>
            <a:r>
              <a:t>Qui nosti ... Quis dimisit filios ad necem ... hmm? Gus! Est, ante me factus singulis decem gradibus.</a:t>
            </a:r>
          </a:p>
          <a:p>
            <a:r>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t>Sum expectantes. Ego hodie expectantes. Expectantes, et misit unum de pueris Gus interficere. Et suus vos. Nescio quis, qui est bonus usus liberi ad Isai? Qui nosti ... Quis dimisit filios ad necem ... hmm? Gus! </a:t>
            </a:r>
          </a:p>
          <a:p>
            <a:r>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a:hlinkClick r:id="rId100"/>
              </a:rPr>
              <a:t>Lorem ipsum</a:t>
            </a:r>
            <a:r>
              <a:t>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5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59</Slides>
  <Notes>51</Notes>
  <HiddenSlides>0</HiddenSlides>
  <MMClips>0</MMClips>
  <ScaleCrop>false</ScaleCrop>
  <HeadingPairs>
    <vt:vector size="4" baseType="variant">
      <vt:variant>
        <vt:lpstr>Theme</vt:lpstr>
      </vt:variant>
      <vt:variant>
        <vt:i4>6</vt:i4>
      </vt:variant>
      <vt:variant>
        <vt:lpstr>Slide Titles</vt:lpstr>
      </vt:variant>
      <vt:variant>
        <vt:i4>59</vt:i4>
      </vt:variant>
    </vt:vector>
  </HeadingPairs>
  <TitlesOfParts>
    <vt:vector size="65" baseType="lpstr">
      <vt:lpstr>Office Theme</vt:lpstr>
      <vt:lpstr>Office Theme</vt:lpstr>
      <vt:lpstr>Default Theme</vt:lpstr>
      <vt:lpstr>FF2015</vt:lpstr>
      <vt:lpstr>Office Theme</vt:lpstr>
      <vt:lpstr>FF2015</vt:lpstr>
      <vt:lpstr>Abcdefghijklmnopqrstuvwxyz12345678910112</vt:lpstr>
      <vt:lpstr>Test Header</vt:lpstr>
      <vt:lpstr>What to do</vt:lpstr>
      <vt:lpstr>What will happen next</vt:lpstr>
      <vt:lpstr>Alcohol</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2016-12-14T20:22:58Z</dcterms:created>
  <dcterms:modified xsi:type="dcterms:W3CDTF">2016-12-14T20:22:58Z</dcterms:modified>
</cp:coreProperties>
</file>